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49" autoAdjust="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1A40-D50B-4B6A-92EF-4CFF23788E5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37AF-24CB-4AD7-A52A-63D8CB575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Система оздоровительной работы в ДОУ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maam.ru/upload/blogs/detsad-249294-141735227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2815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49294-141735230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42918"/>
            <a:ext cx="4038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maam.ru/upload/blogs/detsad-252483-141718518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403860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Нестандартное оборудование для занятий физкультурой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57232"/>
            <a:ext cx="4038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Разновидности массажных дорожек</a:t>
            </a:r>
            <a:endParaRPr lang="ru-RU" dirty="0"/>
          </a:p>
        </p:txBody>
      </p:sp>
      <p:pic>
        <p:nvPicPr>
          <p:cNvPr id="5" name="Содержимое 4" descr="http://www.maam.ru/upload/blogs/detsad-252483-141718525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52483-141718528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5926"/>
            <a:ext cx="403860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maam.ru/upload/blogs/detsad-252483-141718532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28151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52483-141718535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57232"/>
            <a:ext cx="40386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maam.ru/upload/blogs/detsad-252483-141718544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2918"/>
            <a:ext cx="403860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52483-141718526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42918"/>
            <a:ext cx="403860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Атрибуты к подвижным играм </a:t>
            </a:r>
            <a:endParaRPr lang="ru-RU" dirty="0"/>
          </a:p>
        </p:txBody>
      </p:sp>
      <p:pic>
        <p:nvPicPr>
          <p:cNvPr id="5" name="Содержимое 4" descr="Подвижная игра «На цветочной полянке» с дидактической направленностью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672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72401-141614342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038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язаные маски для подвижных игр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480"/>
            <a:ext cx="6900882" cy="480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6432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Создание условий двигательной активности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7715304" cy="23574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/>
              <a:t>*Соблюдение режима</a:t>
            </a:r>
          </a:p>
          <a:p>
            <a:r>
              <a:rPr lang="ru-RU" sz="2200" b="1" dirty="0" smtClean="0"/>
              <a:t>*Создание условий в группе и на прогулке</a:t>
            </a:r>
          </a:p>
          <a:p>
            <a:r>
              <a:rPr lang="ru-RU" sz="2200" b="1" dirty="0" smtClean="0"/>
              <a:t>*Индивидуальный режим пробуждения после сна</a:t>
            </a:r>
          </a:p>
          <a:p>
            <a:r>
              <a:rPr lang="ru-RU" sz="2200" b="1" dirty="0" smtClean="0"/>
              <a:t>*Проведение подвижных игр </a:t>
            </a:r>
          </a:p>
          <a:p>
            <a:r>
              <a:rPr lang="ru-RU" sz="2200" b="1" dirty="0" smtClean="0"/>
              <a:t>*Проведение различных видов гимнастик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314324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891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Двигательная активность в течении дня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17002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214554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Физкультурные занятия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214554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Музыкальные занятия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857628"/>
            <a:ext cx="242889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игры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929066"/>
            <a:ext cx="264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Спортивные развлечения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Физкультминутки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929066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Двигательная активность на прогулке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5357826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Хороводные игры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5357826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Гимнастка пробуждения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86314" y="100010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214810" y="100010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Система закаливания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7929618" cy="2857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Одностороннее проветривание во время сна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 Обширное умывание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Полоскание рта и горла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 Ходьба босиком по массажной дорожке после сна</a:t>
            </a:r>
          </a:p>
          <a:p>
            <a:pPr algn="ctr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Приём детей на участке в тёплое время года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Проведение утренней гимнастики на участке в тёплое время года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572560" cy="6215110"/>
        </p:xfrm>
        <a:graphic>
          <a:graphicData uri="http://schemas.openxmlformats.org/drawingml/2006/table">
            <a:tbl>
              <a:tblPr/>
              <a:tblGrid>
                <a:gridCol w="408218"/>
                <a:gridCol w="3651442"/>
                <a:gridCol w="1204193"/>
                <a:gridCol w="676781"/>
                <a:gridCol w="526385"/>
                <a:gridCol w="751979"/>
                <a:gridCol w="827177"/>
                <a:gridCol w="526385"/>
              </a:tblGrid>
              <a:tr h="3615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 dirty="0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организации физического воспитания детей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мл.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мл.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59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Занятия физической культурой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15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Совместная с детьми деятельность: утренняя гимнастика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Физкультурные минутки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Подвижные игры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42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Физкультурные упражнения на прогуле по подгруппам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42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Спортивные игры (1 раз в неделю)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Командные игры (1 раз месяц)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Игры забавы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Игры-аттракционы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7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Физкультурный праздник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47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Дифференциация детей на группы здоровья на основе ежегодного осмотра детей врачами-специалистами.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3025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600" b="1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201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Ежедневно: характер и продолжительность зависят от индивидуальных данных и потребностей детей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2" marR="3641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Оснащение для уголков двигательной активности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Массажные рукавич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29486" cy="413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maam.ru/upload/blogs/detsad-249294-141735241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49294-141735243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maam.ru/upload/blogs/detsad-249294-141735238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3529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maam.ru/upload/blogs/detsad-249294-1417352355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71546"/>
            <a:ext cx="43529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Оформление спортивного уголка в ДОУ своими рукам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9010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277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Система оздоровительной работы в ДОУ</vt:lpstr>
      <vt:lpstr>Создание условий двигательной активности</vt:lpstr>
      <vt:lpstr>Двигательная активность в течении дня </vt:lpstr>
      <vt:lpstr>Система закаливания </vt:lpstr>
      <vt:lpstr>Слайд 5</vt:lpstr>
      <vt:lpstr>Оснащение для уголков двигательной активности</vt:lpstr>
      <vt:lpstr>Слайд 7</vt:lpstr>
      <vt:lpstr>Слайд 8</vt:lpstr>
      <vt:lpstr>Слайд 9</vt:lpstr>
      <vt:lpstr>Слайд 10</vt:lpstr>
      <vt:lpstr>Слайд 11</vt:lpstr>
      <vt:lpstr>Разновидности массажных дорожек</vt:lpstr>
      <vt:lpstr>Слайд 13</vt:lpstr>
      <vt:lpstr>Слайд 14</vt:lpstr>
      <vt:lpstr>Атрибуты к подвижным играм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2014-12-22T07:42:18Z</dcterms:created>
  <dcterms:modified xsi:type="dcterms:W3CDTF">2014-12-25T07:29:53Z</dcterms:modified>
</cp:coreProperties>
</file>